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68" r:id="rId6"/>
    <p:sldId id="285" r:id="rId7"/>
    <p:sldId id="286" r:id="rId8"/>
    <p:sldId id="279" r:id="rId9"/>
    <p:sldId id="287" r:id="rId10"/>
    <p:sldId id="269" r:id="rId11"/>
    <p:sldId id="271" r:id="rId12"/>
    <p:sldId id="270" r:id="rId13"/>
    <p:sldId id="272" r:id="rId14"/>
    <p:sldId id="273" r:id="rId15"/>
    <p:sldId id="274" r:id="rId16"/>
    <p:sldId id="281" r:id="rId17"/>
    <p:sldId id="282" r:id="rId18"/>
    <p:sldId id="283" r:id="rId19"/>
    <p:sldId id="284" r:id="rId20"/>
    <p:sldId id="277" r:id="rId21"/>
    <p:sldId id="267" r:id="rId22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41" autoAdjust="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400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839D37AB-764B-4ACF-973B-7F810CBDA8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5F04718-CFF8-40A2-B8EB-59CA1ACB85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5BA4B5-D140-490E-8D03-B70012B5A6D1}" type="datetime1">
              <a:rPr lang="ru-RU" smtClean="0"/>
              <a:t>24.01.2023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35F6F49-20F3-4FD8-A6CE-7361ADD229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91807D0-F2A4-4B69-A7EC-D9A4D948904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B752F2-E172-4BD4-A43A-2E23B07ED8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34996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5ED7F2-571E-4189-A38B-DB1E62DD2F92}" type="datetime1">
              <a:rPr lang="ru-RU" smtClean="0"/>
              <a:pPr/>
              <a:t>24.01.2023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561EC3-BEA3-430C-8283-68025705DDF0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257300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61EC3-BEA3-430C-8283-68025705DDF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687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61EC3-BEA3-430C-8283-68025705DDF0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6647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663CB3-031B-4322-9B39-0C663A84FF6B}" type="datetime1">
              <a:rPr lang="ru-RU" noProof="0" smtClean="0"/>
              <a:t>24.01.2023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3E3FE9-B737-4871-8DC6-C686E2D2E7D3}" type="datetime1">
              <a:rPr lang="ru-RU" noProof="0" smtClean="0"/>
              <a:t>24.01.2023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8" name="Текст 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221D3A-2595-4E89-BD59-A51E0B4C4808}" type="datetime1">
              <a:rPr lang="ru-RU" noProof="0" smtClean="0"/>
              <a:t>24.01.2023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4" name="Текст 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0" name="Текст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92D43AE-1D8D-4026-BBC4-3D1AFE2A3809}" type="datetime1">
              <a:rPr lang="ru-RU" noProof="0" smtClean="0"/>
              <a:t>24.01.2023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9" name="Надпись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«</a:t>
            </a:r>
          </a:p>
        </p:txBody>
      </p:sp>
      <p:sp>
        <p:nvSpPr>
          <p:cNvPr id="13" name="Надпись 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»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1B95D7-8B2C-4D7A-8452-E64C17750E10}" type="datetime1">
              <a:rPr lang="ru-RU" noProof="0" smtClean="0"/>
              <a:t>24.01.2023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ойной столбе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6" name="Текст 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Текст 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4" name="Текст 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0" name="Текст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cxnSp>
        <p:nvCxnSpPr>
          <p:cNvPr id="17" name="Прямая соединительная линия 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 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C4234C-A75C-425C-984C-313B4C2F5ED2}" type="datetime1">
              <a:rPr lang="ru-RU" noProof="0" smtClean="0"/>
              <a:t>24.01.2023</a:t>
            </a:fld>
            <a:endParaRPr lang="ru-RU" noProof="0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9" name="Рисунок 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Текст 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0" name="Рисунок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4" name="Текст 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1" name="Рисунок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24" name="Текст 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cxnSp>
        <p:nvCxnSpPr>
          <p:cNvPr id="17" name="Прямая соединительная линия 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 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772FF69-75E4-47A6-B407-F71C4142FD3D}" type="datetime1">
              <a:rPr lang="ru-RU" noProof="0" smtClean="0"/>
              <a:t>24.01.2023</a:t>
            </a:fld>
            <a:endParaRPr lang="ru-RU" noProof="0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 anchorCtr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8909E9-A188-451B-89E1-4745E905AF5A}" type="datetime1">
              <a:rPr lang="ru-RU" noProof="0" smtClean="0"/>
              <a:t>24.01.2023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2E9C98-CDFE-4F0E-AC53-E63DA2D354D3}" type="datetime1">
              <a:rPr lang="ru-RU" noProof="0" smtClean="0"/>
              <a:t>24.01.2023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E7FBDD-B546-4F89-A271-215CA65CF96F}" type="datetime1">
              <a:rPr lang="ru-RU" noProof="0" smtClean="0"/>
              <a:t>24.01.2023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35C673F-0519-45DD-83E6-D26ADD1EEE5C}" type="datetime1">
              <a:rPr lang="ru-RU" noProof="0" smtClean="0"/>
              <a:t>24.01.2023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 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B3D844-B2A7-4A3C-832D-69289F9A2292}" type="datetime1">
              <a:rPr lang="ru-RU" noProof="0" smtClean="0"/>
              <a:t>24.01.2023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 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6" name="Объект 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D79C44-F1CF-441E-99FD-712B496103FA}" type="datetime1">
              <a:rPr lang="ru-RU" noProof="0" smtClean="0"/>
              <a:t>24.01.2023</a:t>
            </a:fld>
            <a:endParaRPr lang="ru-RU" noProof="0"/>
          </a:p>
        </p:txBody>
      </p:sp>
      <p:sp>
        <p:nvSpPr>
          <p:cNvPr id="8" name="Нижний колонтитул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7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D308E7-F0A1-43DF-B765-09E3BE2C9938}" type="datetime1">
              <a:rPr lang="ru-RU" noProof="0" smtClean="0"/>
              <a:t>24.01.2023</a:t>
            </a:fld>
            <a:endParaRPr lang="ru-RU" noProof="0"/>
          </a:p>
        </p:txBody>
      </p:sp>
      <p:sp>
        <p:nvSpPr>
          <p:cNvPr id="5" name="Нижний колонтитул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0A5B94-615E-4ECF-9834-CCA5B2882595}" type="datetime1">
              <a:rPr lang="ru-RU" noProof="0" smtClean="0"/>
              <a:t>24.01.2023</a:t>
            </a:fld>
            <a:endParaRPr lang="ru-RU" noProof="0"/>
          </a:p>
        </p:txBody>
      </p:sp>
      <p:sp>
        <p:nvSpPr>
          <p:cNvPr id="5" name="Нижний колонтитул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DE9A6A-5FF4-4BC8-BE9D-D0B28E07ED08}" type="datetime1">
              <a:rPr lang="ru-RU" noProof="0" smtClean="0"/>
              <a:t>24.01.2023</a:t>
            </a:fld>
            <a:endParaRPr lang="ru-RU" noProof="0"/>
          </a:p>
        </p:txBody>
      </p:sp>
      <p:sp>
        <p:nvSpPr>
          <p:cNvPr id="5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C82C95-57CB-4637-908D-E009952AF30F}" type="datetime1">
              <a:rPr lang="ru-RU" noProof="0" smtClean="0"/>
              <a:t>24.01.2023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 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Овал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39671958-9150-4522-9DD7-0CB409C454A6}" type="datetime1">
              <a:rPr lang="ru-RU" noProof="0" smtClean="0"/>
              <a:t>24.01.2023</a:t>
            </a:fld>
            <a:endParaRPr lang="ru-RU" noProof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 4" descr="связи цепочки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9074" y="1447799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Painterly: cubism</a:t>
            </a:r>
            <a:endParaRPr lang="ru-RU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 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9282857" cy="861420"/>
          </a:xfrm>
        </p:spPr>
        <p:txBody>
          <a:bodyPr rtlCol="0">
            <a:normAutofit/>
          </a:bodyPr>
          <a:lstStyle/>
          <a:p>
            <a:pPr rtl="0"/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Выполнили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Смирнова Н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ДЕЖДА, Мурашов НИКИТА.</a:t>
            </a:r>
          </a:p>
        </p:txBody>
      </p:sp>
      <p:sp>
        <p:nvSpPr>
          <p:cNvPr id="20" name="Прямоугольник 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30F8D9-7AFA-454E-A688-B39D18B2D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314696"/>
            <a:ext cx="9404723" cy="1400530"/>
          </a:xfrm>
        </p:spPr>
        <p:txBody>
          <a:bodyPr/>
          <a:lstStyle/>
          <a:p>
            <a:pPr algn="ctr"/>
            <a:r>
              <a:rPr lang="ru-RU" sz="720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Устойчивость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C69BBE6-C234-4A01-B06E-60F1F506D01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03312" y="1580485"/>
            <a:ext cx="7117661" cy="2611954"/>
          </a:xfrm>
          <a:prstGeom prst="rect">
            <a:avLst/>
          </a:prstGeom>
        </p:spPr>
      </p:pic>
      <p:pic>
        <p:nvPicPr>
          <p:cNvPr id="6" name="Объект 5">
            <a:extLst>
              <a:ext uri="{FF2B5EF4-FFF2-40B4-BE49-F238E27FC236}">
                <a16:creationId xmlns:a16="http://schemas.microsoft.com/office/drawing/2014/main" id="{B9F9166F-C8EE-440C-8865-312B053440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347747" y="4465973"/>
            <a:ext cx="7117661" cy="214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2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017DC2-85C9-4381-A096-56C757810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328028"/>
            <a:ext cx="9404723" cy="1400530"/>
          </a:xfrm>
        </p:spPr>
        <p:txBody>
          <a:bodyPr/>
          <a:lstStyle/>
          <a:p>
            <a:pPr algn="ctr"/>
            <a:r>
              <a:rPr lang="ru-RU" sz="720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Устойчивость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90D1B7C-5450-46AF-B1BB-DACE2F6C67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99662" y="1579418"/>
            <a:ext cx="8600056" cy="283505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E26DC01-7DEC-46F8-8403-B82C21D93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553" y="4661686"/>
            <a:ext cx="7971906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54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891905-AE11-466A-B97D-E1E5A8343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230" y="357448"/>
            <a:ext cx="9445540" cy="1420986"/>
          </a:xfrm>
        </p:spPr>
        <p:txBody>
          <a:bodyPr/>
          <a:lstStyle/>
          <a:p>
            <a:pPr algn="ctr"/>
            <a:r>
              <a:rPr lang="ru-RU" sz="720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Устойчивость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0E32529-C861-43CF-93C0-7A25A9429C8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43305" y="1878678"/>
            <a:ext cx="9445539" cy="2036617"/>
          </a:xfrm>
          <a:prstGeom prst="rect">
            <a:avLst/>
          </a:prstGeom>
        </p:spPr>
      </p:pic>
      <p:pic>
        <p:nvPicPr>
          <p:cNvPr id="6" name="Объект 5">
            <a:extLst>
              <a:ext uri="{FF2B5EF4-FFF2-40B4-BE49-F238E27FC236}">
                <a16:creationId xmlns:a16="http://schemas.microsoft.com/office/drawing/2014/main" id="{33F5A5AA-5069-4008-BBF5-7C4D224684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87887" y="4538751"/>
            <a:ext cx="9445539" cy="203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F8DE81-6CF1-4B45-B2B3-47B8EA379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925" y="2601113"/>
            <a:ext cx="8116150" cy="1400530"/>
          </a:xfrm>
        </p:spPr>
        <p:txBody>
          <a:bodyPr/>
          <a:lstStyle/>
          <a:p>
            <a:r>
              <a:rPr lang="ru-RU" sz="6600" dirty="0"/>
              <a:t>Классы</a:t>
            </a:r>
            <a:r>
              <a:rPr lang="en-US" sz="6600" dirty="0"/>
              <a:t>/</a:t>
            </a:r>
            <a:r>
              <a:rPr lang="ru-RU" sz="6600" dirty="0"/>
              <a:t>структура</a:t>
            </a:r>
          </a:p>
        </p:txBody>
      </p:sp>
    </p:spTree>
    <p:extLst>
      <p:ext uri="{BB962C8B-B14F-4D97-AF65-F5344CB8AC3E}">
        <p14:creationId xmlns:p14="http://schemas.microsoft.com/office/powerpoint/2010/main" val="4067036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0CF67AED-799E-42C7-A012-4678DE6F97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88777" y="0"/>
            <a:ext cx="12280777" cy="6858000"/>
          </a:xfrm>
        </p:spPr>
      </p:pic>
    </p:spTree>
    <p:extLst>
      <p:ext uri="{BB962C8B-B14F-4D97-AF65-F5344CB8AC3E}">
        <p14:creationId xmlns:p14="http://schemas.microsoft.com/office/powerpoint/2010/main" val="3801519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93D84563-3A91-48E3-9FE7-2F628FC87E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62143"/>
            <a:ext cx="12192000" cy="6920144"/>
          </a:xfrm>
        </p:spPr>
      </p:pic>
    </p:spTree>
    <p:extLst>
      <p:ext uri="{BB962C8B-B14F-4D97-AF65-F5344CB8AC3E}">
        <p14:creationId xmlns:p14="http://schemas.microsoft.com/office/powerpoint/2010/main" val="2694351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Объект 8">
            <a:extLst>
              <a:ext uri="{FF2B5EF4-FFF2-40B4-BE49-F238E27FC236}">
                <a16:creationId xmlns:a16="http://schemas.microsoft.com/office/drawing/2014/main" id="{5611B9E2-7605-49C7-BA60-95E7C29E3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12446493" cy="6858000"/>
          </a:xfrm>
        </p:spPr>
      </p:pic>
    </p:spTree>
    <p:extLst>
      <p:ext uri="{BB962C8B-B14F-4D97-AF65-F5344CB8AC3E}">
        <p14:creationId xmlns:p14="http://schemas.microsoft.com/office/powerpoint/2010/main" val="4024371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882DAB-3A57-45C4-862E-38AF884D8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411154"/>
            <a:ext cx="9404723" cy="1400530"/>
          </a:xfrm>
        </p:spPr>
        <p:txBody>
          <a:bodyPr/>
          <a:lstStyle/>
          <a:p>
            <a:pPr algn="ctr"/>
            <a:r>
              <a:rPr lang="ru-RU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Самостоятельность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D1151F-EF3D-4C8E-81D3-ACDCE4807B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2166" y="1596044"/>
            <a:ext cx="11079027" cy="1543319"/>
          </a:xfrm>
        </p:spPr>
        <p:txBody>
          <a:bodyPr>
            <a:normAutofit fontScale="92500"/>
          </a:bodyPr>
          <a:lstStyle/>
          <a:p>
            <a:r>
              <a:rPr lang="ru-RU" sz="4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Ссылка на </a:t>
            </a:r>
            <a:r>
              <a:rPr lang="en-US" sz="4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4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https://github.com/Nikita3005/Painterly-cubism/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5631869-671D-4F52-9200-59622E982E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5779" y="3354670"/>
            <a:ext cx="11079027" cy="1543319"/>
          </a:xfrm>
        </p:spPr>
        <p:txBody>
          <a:bodyPr>
            <a:normAutofit fontScale="92500"/>
          </a:bodyPr>
          <a:lstStyle/>
          <a:p>
            <a:r>
              <a:rPr lang="ru-RU" sz="4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Ссылка на основной сайт </a:t>
            </a:r>
            <a:r>
              <a:rPr lang="en-US" sz="4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4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http://painterly.tilda.ws/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6CADA2B4-9CA1-4F5D-9B83-95C838406146}"/>
              </a:ext>
            </a:extLst>
          </p:cNvPr>
          <p:cNvSpPr txBox="1">
            <a:spLocks/>
          </p:cNvSpPr>
          <p:nvPr/>
        </p:nvSpPr>
        <p:spPr>
          <a:xfrm>
            <a:off x="445779" y="5002063"/>
            <a:ext cx="10191403" cy="12635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Ссылка на сообщество в ВК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https://vk.com/painterly_ru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61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 14" descr="абстрактный дизайн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Спасибо за внимание!</a:t>
            </a:r>
          </a:p>
        </p:txBody>
      </p:sp>
      <p:sp>
        <p:nvSpPr>
          <p:cNvPr id="13" name="Подзаголовок 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br>
              <a:rPr lang="en-US" dirty="0"/>
            </a:b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Painterly</a:t>
            </a:r>
            <a:endParaRPr lang="ru-RU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Прямоугольник 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E5D488-F68E-4721-891E-31BF79899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203" y="328517"/>
            <a:ext cx="9404723" cy="1400530"/>
          </a:xfrm>
        </p:spPr>
        <p:txBody>
          <a:bodyPr/>
          <a:lstStyle/>
          <a:p>
            <a:pPr algn="ctr"/>
            <a:r>
              <a:rPr lang="ru-RU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7B66F6-85FE-4A11-83FA-B2F164B3DD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1729047"/>
            <a:ext cx="4396339" cy="4527291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проекта</a:t>
            </a:r>
          </a:p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Полезность проекта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647EAC67-7C34-487D-AC81-E3BB25000F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39985" y="1729047"/>
            <a:ext cx="4499812" cy="4527291"/>
          </a:xfrm>
        </p:spPr>
      </p:pic>
    </p:spTree>
    <p:extLst>
      <p:ext uri="{BB962C8B-B14F-4D97-AF65-F5344CB8AC3E}">
        <p14:creationId xmlns:p14="http://schemas.microsoft.com/office/powerpoint/2010/main" val="341579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C4421E-9073-4E82-8941-6DF0EA336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748" y="2325906"/>
            <a:ext cx="9404723" cy="1400530"/>
          </a:xfrm>
        </p:spPr>
        <p:txBody>
          <a:bodyPr/>
          <a:lstStyle/>
          <a:p>
            <a:r>
              <a:rPr lang="ru-RU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</a:t>
            </a:r>
          </a:p>
        </p:txBody>
      </p:sp>
    </p:spTree>
    <p:extLst>
      <p:ext uri="{BB962C8B-B14F-4D97-AF65-F5344CB8AC3E}">
        <p14:creationId xmlns:p14="http://schemas.microsoft.com/office/powerpoint/2010/main" val="1472902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9EE14A-31CC-4F43-B114-BA36DD4FE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ru-RU" dirty="0"/>
            </a:b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44CB57EE-4774-4B68-820E-7AFA3F8F64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3130510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CCE71E-A334-4E3C-A714-C3C8D4015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7066" y="381697"/>
            <a:ext cx="4778145" cy="1400530"/>
          </a:xfrm>
        </p:spPr>
        <p:txBody>
          <a:bodyPr/>
          <a:lstStyle/>
          <a:p>
            <a:r>
              <a:rPr lang="ru-RU" dirty="0"/>
              <a:t>Особенности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A9FADB-AAAC-4807-915C-D867E8B12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B09377-4601-42C5-A253-6812D827F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53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37C47D-A904-444D-9BCE-364B94352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5A2FD51-34DE-495F-89F0-95C8F5CC03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92204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E08D6D-8A18-4255-A0C9-3A4F6CE79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452718"/>
            <a:ext cx="9404723" cy="1400530"/>
          </a:xfrm>
        </p:spPr>
        <p:txBody>
          <a:bodyPr/>
          <a:lstStyle/>
          <a:p>
            <a:pPr algn="ctr"/>
            <a:r>
              <a:rPr lang="ru-RU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Устойчивость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EDCE63B-49D2-4E06-BAF7-E38F427DE0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03313" y="1853248"/>
            <a:ext cx="10343312" cy="394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9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D70323-C920-4802-9797-C470BB262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254800"/>
            <a:ext cx="9404723" cy="1400530"/>
          </a:xfrm>
        </p:spPr>
        <p:txBody>
          <a:bodyPr/>
          <a:lstStyle/>
          <a:p>
            <a:pPr algn="ctr"/>
            <a:r>
              <a:rPr lang="ru-RU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Устойчивость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C799E590-4324-4F25-A13C-5DD85C1D3D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102" y="5099644"/>
            <a:ext cx="11214340" cy="150355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1F2DC29-9DA3-4E74-A4F2-615CB4FAB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047" y="1655330"/>
            <a:ext cx="4590123" cy="329689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C2090E8-70EB-4374-8097-456D41E9E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832" y="1655330"/>
            <a:ext cx="4590123" cy="329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1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4D6B0D-4E6D-4BA5-8DBC-92021EC5E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764" y="405441"/>
            <a:ext cx="9179376" cy="1378795"/>
          </a:xfrm>
        </p:spPr>
        <p:txBody>
          <a:bodyPr/>
          <a:lstStyle/>
          <a:p>
            <a:pPr algn="ctr"/>
            <a:r>
              <a:rPr lang="ru-RU" sz="720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Устойчивость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010F3018-DE0F-42FF-8645-2345BD21E9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3483" y="1913632"/>
            <a:ext cx="7065033" cy="451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69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6953E32-00D6-4FFB-AD6B-B2091BB328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CC4F44-154A-4E67-B129-1B5389E9F993}">
  <ds:schemaRefs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16c05727-aa75-4e4a-9b5f-8a80a1165891"/>
    <ds:schemaRef ds:uri="71af3243-3dd4-4a8d-8c0d-dd76da1f02a5"/>
    <ds:schemaRef ds:uri="http://schemas.microsoft.com/office/2006/metadata/properties"/>
    <ds:schemaRef ds:uri="http://www.w3.org/XML/1998/namespace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B5FFD32-E0A8-4E83-80B3-20612105D9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Цифровое оформление</Template>
  <TotalTime>0</TotalTime>
  <Words>81</Words>
  <Application>Microsoft Office PowerPoint</Application>
  <PresentationFormat>Широкоэкранный</PresentationFormat>
  <Paragraphs>23</Paragraphs>
  <Slides>18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4" baseType="lpstr">
      <vt:lpstr>Arial</vt:lpstr>
      <vt:lpstr>Calibri</vt:lpstr>
      <vt:lpstr>Century Gothic</vt:lpstr>
      <vt:lpstr>Times New Roman</vt:lpstr>
      <vt:lpstr>Wingdings 3</vt:lpstr>
      <vt:lpstr>Ион</vt:lpstr>
      <vt:lpstr>Painterly: cubism</vt:lpstr>
      <vt:lpstr>Введение</vt:lpstr>
      <vt:lpstr>Интерфейс</vt:lpstr>
      <vt:lpstr> </vt:lpstr>
      <vt:lpstr>Особенности</vt:lpstr>
      <vt:lpstr>Презентация PowerPoint</vt:lpstr>
      <vt:lpstr>Устойчивость</vt:lpstr>
      <vt:lpstr>Устойчивость</vt:lpstr>
      <vt:lpstr>Устойчивость</vt:lpstr>
      <vt:lpstr>Устойчивость</vt:lpstr>
      <vt:lpstr>Устойчивость</vt:lpstr>
      <vt:lpstr>Устойчивость</vt:lpstr>
      <vt:lpstr>Классы/структура</vt:lpstr>
      <vt:lpstr>Презентация PowerPoint</vt:lpstr>
      <vt:lpstr>Презентация PowerPoint</vt:lpstr>
      <vt:lpstr>Презентация PowerPoint</vt:lpstr>
      <vt:lpstr>Самостоятельность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2023-01-10T19:27:51Z</dcterms:created>
  <dcterms:modified xsi:type="dcterms:W3CDTF">2023-01-24T12:29:30Z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